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355B6E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4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5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1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2.gif"/><Relationship Id="rId5" Type="http://schemas.openxmlformats.org/officeDocument/2006/relationships/image" Target="../media/image59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13" Type="http://schemas.openxmlformats.org/officeDocument/2006/relationships/image" Target="../media/image71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5.tif"/><Relationship Id="rId12" Type="http://schemas.openxmlformats.org/officeDocument/2006/relationships/image" Target="../media/image70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"/><Relationship Id="rId11" Type="http://schemas.openxmlformats.org/officeDocument/2006/relationships/image" Target="../media/image69.tif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7.tif"/><Relationship Id="rId1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3.png"/><Relationship Id="rId3" Type="http://schemas.openxmlformats.org/officeDocument/2006/relationships/image" Target="../media/image72.png"/><Relationship Id="rId7" Type="http://schemas.openxmlformats.org/officeDocument/2006/relationships/image" Target="../media/image85.jpeg"/><Relationship Id="rId12" Type="http://schemas.openxmlformats.org/officeDocument/2006/relationships/image" Target="../media/image8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43EB3-5A5A-A001-BA98-E217C361182D}"/>
              </a:ext>
            </a:extLst>
          </p:cNvPr>
          <p:cNvGrpSpPr/>
          <p:nvPr/>
        </p:nvGrpSpPr>
        <p:grpSpPr>
          <a:xfrm>
            <a:off x="8210970" y="9618653"/>
            <a:ext cx="1905001" cy="1905003"/>
            <a:chOff x="8210970" y="9618653"/>
            <a:chExt cx="1905001" cy="1905003"/>
          </a:xfrm>
        </p:grpSpPr>
        <p:sp>
          <p:nvSpPr>
            <p:cNvPr id="577" name="Oval 70"/>
            <p:cNvSpPr/>
            <p:nvPr/>
          </p:nvSpPr>
          <p:spPr>
            <a:xfrm>
              <a:off x="8210970" y="9618653"/>
              <a:ext cx="1905001" cy="1905003"/>
            </a:xfrm>
            <a:prstGeom prst="ellipse">
              <a:avLst/>
            </a:prstGeom>
            <a:solidFill>
              <a:srgbClr val="4578A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8771704" y="9962040"/>
              <a:ext cx="783533" cy="121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72" y="0"/>
                    <a:pt x="0" y="3086"/>
                    <a:pt x="0" y="6983"/>
                  </a:cubicBezTo>
                  <a:cubicBezTo>
                    <a:pt x="0" y="9420"/>
                    <a:pt x="2009" y="11693"/>
                    <a:pt x="5274" y="12992"/>
                  </a:cubicBezTo>
                  <a:cubicBezTo>
                    <a:pt x="5274" y="13967"/>
                    <a:pt x="5274" y="13967"/>
                    <a:pt x="5274" y="13967"/>
                  </a:cubicBezTo>
                  <a:cubicBezTo>
                    <a:pt x="5274" y="14617"/>
                    <a:pt x="6279" y="15266"/>
                    <a:pt x="7535" y="15266"/>
                  </a:cubicBezTo>
                  <a:cubicBezTo>
                    <a:pt x="14316" y="15266"/>
                    <a:pt x="14316" y="15266"/>
                    <a:pt x="14316" y="15266"/>
                  </a:cubicBezTo>
                  <a:cubicBezTo>
                    <a:pt x="15572" y="15266"/>
                    <a:pt x="16577" y="14617"/>
                    <a:pt x="16577" y="13967"/>
                  </a:cubicBezTo>
                  <a:cubicBezTo>
                    <a:pt x="16577" y="12992"/>
                    <a:pt x="16577" y="12992"/>
                    <a:pt x="16577" y="12992"/>
                  </a:cubicBezTo>
                  <a:cubicBezTo>
                    <a:pt x="19591" y="11693"/>
                    <a:pt x="21600" y="9420"/>
                    <a:pt x="21600" y="6983"/>
                  </a:cubicBezTo>
                  <a:cubicBezTo>
                    <a:pt x="21600" y="3086"/>
                    <a:pt x="16828" y="0"/>
                    <a:pt x="10800" y="0"/>
                  </a:cubicBezTo>
                  <a:close/>
                  <a:moveTo>
                    <a:pt x="14819" y="11856"/>
                  </a:moveTo>
                  <a:cubicBezTo>
                    <a:pt x="14316" y="12018"/>
                    <a:pt x="14316" y="12180"/>
                    <a:pt x="14316" y="12505"/>
                  </a:cubicBezTo>
                  <a:cubicBezTo>
                    <a:pt x="14316" y="13805"/>
                    <a:pt x="14316" y="13805"/>
                    <a:pt x="14316" y="13805"/>
                  </a:cubicBezTo>
                  <a:cubicBezTo>
                    <a:pt x="12056" y="13805"/>
                    <a:pt x="12056" y="13805"/>
                    <a:pt x="12056" y="13805"/>
                  </a:cubicBezTo>
                  <a:cubicBezTo>
                    <a:pt x="12056" y="9582"/>
                    <a:pt x="12056" y="9582"/>
                    <a:pt x="12056" y="9582"/>
                  </a:cubicBezTo>
                  <a:cubicBezTo>
                    <a:pt x="15070" y="7471"/>
                    <a:pt x="15070" y="7471"/>
                    <a:pt x="15070" y="7471"/>
                  </a:cubicBezTo>
                  <a:cubicBezTo>
                    <a:pt x="15572" y="7308"/>
                    <a:pt x="15572" y="6821"/>
                    <a:pt x="15070" y="6496"/>
                  </a:cubicBezTo>
                  <a:cubicBezTo>
                    <a:pt x="14819" y="6171"/>
                    <a:pt x="14065" y="6171"/>
                    <a:pt x="13563" y="6496"/>
                  </a:cubicBezTo>
                  <a:cubicBezTo>
                    <a:pt x="10800" y="8283"/>
                    <a:pt x="10800" y="8283"/>
                    <a:pt x="10800" y="8283"/>
                  </a:cubicBezTo>
                  <a:cubicBezTo>
                    <a:pt x="8037" y="6496"/>
                    <a:pt x="8037" y="6496"/>
                    <a:pt x="8037" y="6496"/>
                  </a:cubicBezTo>
                  <a:cubicBezTo>
                    <a:pt x="7535" y="6171"/>
                    <a:pt x="7033" y="6171"/>
                    <a:pt x="6530" y="6496"/>
                  </a:cubicBezTo>
                  <a:cubicBezTo>
                    <a:pt x="6028" y="6821"/>
                    <a:pt x="6028" y="7308"/>
                    <a:pt x="6530" y="7471"/>
                  </a:cubicBezTo>
                  <a:cubicBezTo>
                    <a:pt x="9795" y="9582"/>
                    <a:pt x="9795" y="9582"/>
                    <a:pt x="9795" y="9582"/>
                  </a:cubicBezTo>
                  <a:cubicBezTo>
                    <a:pt x="9795" y="13805"/>
                    <a:pt x="9795" y="13805"/>
                    <a:pt x="9795" y="13805"/>
                  </a:cubicBezTo>
                  <a:cubicBezTo>
                    <a:pt x="7535" y="13805"/>
                    <a:pt x="7535" y="13805"/>
                    <a:pt x="7535" y="13805"/>
                  </a:cubicBezTo>
                  <a:cubicBezTo>
                    <a:pt x="7535" y="12505"/>
                    <a:pt x="7535" y="12505"/>
                    <a:pt x="7535" y="12505"/>
                  </a:cubicBezTo>
                  <a:cubicBezTo>
                    <a:pt x="7535" y="12180"/>
                    <a:pt x="7284" y="12018"/>
                    <a:pt x="6781" y="11856"/>
                  </a:cubicBezTo>
                  <a:cubicBezTo>
                    <a:pt x="4019" y="10881"/>
                    <a:pt x="2260" y="9095"/>
                    <a:pt x="2260" y="6983"/>
                  </a:cubicBezTo>
                  <a:cubicBezTo>
                    <a:pt x="2260" y="3898"/>
                    <a:pt x="6028" y="1299"/>
                    <a:pt x="10800" y="1299"/>
                  </a:cubicBezTo>
                  <a:cubicBezTo>
                    <a:pt x="15572" y="1299"/>
                    <a:pt x="19340" y="3898"/>
                    <a:pt x="19340" y="6983"/>
                  </a:cubicBezTo>
                  <a:cubicBezTo>
                    <a:pt x="19340" y="9095"/>
                    <a:pt x="17581" y="10881"/>
                    <a:pt x="14819" y="11856"/>
                  </a:cubicBezTo>
                  <a:close/>
                  <a:moveTo>
                    <a:pt x="14819" y="18352"/>
                  </a:moveTo>
                  <a:cubicBezTo>
                    <a:pt x="7033" y="18352"/>
                    <a:pt x="7033" y="18352"/>
                    <a:pt x="7033" y="18352"/>
                  </a:cubicBezTo>
                  <a:cubicBezTo>
                    <a:pt x="6279" y="18352"/>
                    <a:pt x="5777" y="18677"/>
                    <a:pt x="5777" y="19002"/>
                  </a:cubicBezTo>
                  <a:cubicBezTo>
                    <a:pt x="5777" y="19326"/>
                    <a:pt x="6279" y="19651"/>
                    <a:pt x="7033" y="19651"/>
                  </a:cubicBezTo>
                  <a:cubicBezTo>
                    <a:pt x="8540" y="19651"/>
                    <a:pt x="8540" y="19651"/>
                    <a:pt x="8540" y="19651"/>
                  </a:cubicBezTo>
                  <a:cubicBezTo>
                    <a:pt x="8540" y="20138"/>
                    <a:pt x="8540" y="20138"/>
                    <a:pt x="8540" y="20138"/>
                  </a:cubicBezTo>
                  <a:cubicBezTo>
                    <a:pt x="8540" y="20950"/>
                    <a:pt x="9544" y="21600"/>
                    <a:pt x="10800" y="21600"/>
                  </a:cubicBezTo>
                  <a:cubicBezTo>
                    <a:pt x="12056" y="21600"/>
                    <a:pt x="13312" y="20950"/>
                    <a:pt x="13312" y="20138"/>
                  </a:cubicBezTo>
                  <a:cubicBezTo>
                    <a:pt x="13312" y="19651"/>
                    <a:pt x="13312" y="19651"/>
                    <a:pt x="13312" y="19651"/>
                  </a:cubicBezTo>
                  <a:cubicBezTo>
                    <a:pt x="14819" y="19651"/>
                    <a:pt x="14819" y="19651"/>
                    <a:pt x="14819" y="19651"/>
                  </a:cubicBezTo>
                  <a:cubicBezTo>
                    <a:pt x="15321" y="19651"/>
                    <a:pt x="15823" y="19326"/>
                    <a:pt x="15823" y="19002"/>
                  </a:cubicBezTo>
                  <a:cubicBezTo>
                    <a:pt x="15823" y="18677"/>
                    <a:pt x="15321" y="18352"/>
                    <a:pt x="14819" y="18352"/>
                  </a:cubicBezTo>
                  <a:close/>
                  <a:moveTo>
                    <a:pt x="14819" y="16078"/>
                  </a:moveTo>
                  <a:cubicBezTo>
                    <a:pt x="7033" y="16078"/>
                    <a:pt x="7033" y="16078"/>
                    <a:pt x="7033" y="16078"/>
                  </a:cubicBezTo>
                  <a:cubicBezTo>
                    <a:pt x="6279" y="16078"/>
                    <a:pt x="5777" y="16403"/>
                    <a:pt x="5777" y="16890"/>
                  </a:cubicBezTo>
                  <a:cubicBezTo>
                    <a:pt x="5777" y="17215"/>
                    <a:pt x="6279" y="17540"/>
                    <a:pt x="7033" y="17540"/>
                  </a:cubicBezTo>
                  <a:cubicBezTo>
                    <a:pt x="14819" y="17540"/>
                    <a:pt x="14819" y="17540"/>
                    <a:pt x="14819" y="17540"/>
                  </a:cubicBezTo>
                  <a:cubicBezTo>
                    <a:pt x="15321" y="17540"/>
                    <a:pt x="15823" y="17215"/>
                    <a:pt x="15823" y="16890"/>
                  </a:cubicBezTo>
                  <a:cubicBezTo>
                    <a:pt x="15823" y="16403"/>
                    <a:pt x="15321" y="16078"/>
                    <a:pt x="14819" y="160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79" name="TIPS…"/>
          <p:cNvSpPr/>
          <p:nvPr/>
        </p:nvSpPr>
        <p:spPr>
          <a:xfrm>
            <a:off x="423563" y="9050963"/>
            <a:ext cx="6969341" cy="4124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r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TIPS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Arrows</a:t>
            </a:r>
            <a:r>
              <a:rPr lang="en-US" dirty="0"/>
              <a:t> </a:t>
            </a:r>
            <a:r>
              <a:rPr dirty="0"/>
              <a:t>    to find the code you ran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studio tips: view, diagnostics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Auto-complete with tab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R-cheat sheets (</a:t>
            </a:r>
            <a:r>
              <a:rPr u="sng" dirty="0"/>
              <a:t>https://rstudio.com/resources/</a:t>
            </a:r>
            <a:endParaRPr lang="en-US" u="sng"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 err="1"/>
              <a:t>cheatsheets</a:t>
            </a:r>
            <a:r>
              <a:rPr u="sng" dirty="0"/>
              <a:t>/</a:t>
            </a:r>
            <a:r>
              <a:rPr dirty="0"/>
              <a:t>)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3065677" y="9663191"/>
            <a:ext cx="377297" cy="265333"/>
            <a:chOff x="0" y="0"/>
            <a:chExt cx="402969" cy="265331"/>
          </a:xfrm>
        </p:grpSpPr>
        <p:sp>
          <p:nvSpPr>
            <p:cNvPr id="580" name="Arrow 11"/>
            <p:cNvSpPr/>
            <p:nvPr/>
          </p:nvSpPr>
          <p:spPr>
            <a:xfrm rot="16200000">
              <a:off x="-32781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1" name="Arrow 11"/>
            <p:cNvSpPr/>
            <p:nvPr/>
          </p:nvSpPr>
          <p:spPr>
            <a:xfrm rot="5400000">
              <a:off x="170419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585" name="Screen Shot 2015-04-30 at 2.03.06 PM.png" descr="Screen Shot 2015-04-30 at 2.03.06 PM.png"/>
          <p:cNvPicPr>
            <a:picLocks noChangeAspect="1"/>
          </p:cNvPicPr>
          <p:nvPr/>
        </p:nvPicPr>
        <p:blipFill>
          <a:blip r:embed="rId3"/>
          <a:srcRect l="821" t="22021" r="93478" b="61720"/>
          <a:stretch>
            <a:fillRect/>
          </a:stretch>
        </p:blipFill>
        <p:spPr>
          <a:xfrm>
            <a:off x="2815107" y="10985214"/>
            <a:ext cx="212454" cy="2359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86" name="Screen Shot 2015-04-30 at 2.12.16 PM.png" descr="Screen Shot 2015-04-30 at 2.12.16 PM.png"/>
          <p:cNvPicPr>
            <a:picLocks noChangeAspect="1"/>
          </p:cNvPicPr>
          <p:nvPr/>
        </p:nvPicPr>
        <p:blipFill>
          <a:blip r:embed="rId4"/>
          <a:srcRect l="186" t="14620" r="95503" b="74810"/>
          <a:stretch>
            <a:fillRect/>
          </a:stretch>
        </p:blipFill>
        <p:spPr>
          <a:xfrm>
            <a:off x="3094004" y="10985213"/>
            <a:ext cx="231511" cy="2362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2BB951-049F-2A6F-51A2-615ABFCE3314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96A0509E-D697-C46D-34AB-8E607D1575B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A6D3BB-551A-06ED-BFF0-A7BA5C3BC6DD}"/>
              </a:ext>
            </a:extLst>
          </p:cNvPr>
          <p:cNvSpPr/>
          <p:nvPr/>
        </p:nvSpPr>
        <p:spPr>
          <a:xfrm>
            <a:off x="4748981" y="3628103"/>
            <a:ext cx="993058" cy="570271"/>
          </a:xfrm>
          <a:prstGeom prst="roundRect">
            <a:avLst/>
          </a:prstGeom>
          <a:noFill/>
          <a:ln w="38100" cap="flat">
            <a:solidFill>
              <a:srgbClr val="355B6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  <a:r>
              <a:rPr lang="en-US" dirty="0"/>
              <a:t> and Networking Event</a:t>
            </a:r>
            <a:endParaRPr dirty="0"/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3807</Words>
  <Application>Microsoft Office PowerPoint</Application>
  <PresentationFormat>Custom</PresentationFormat>
  <Paragraphs>741</Paragraphs>
  <Slides>48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7</cp:revision>
  <dcterms:modified xsi:type="dcterms:W3CDTF">2023-03-14T14:45:28Z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